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handoutMasterIdLst>
    <p:handoutMasterId r:id="rId19"/>
  </p:handoutMasterIdLst>
  <p:sldIdLst>
    <p:sldId id="256" r:id="rId2"/>
    <p:sldId id="494" r:id="rId3"/>
    <p:sldId id="477" r:id="rId4"/>
    <p:sldId id="476" r:id="rId5"/>
    <p:sldId id="475" r:id="rId6"/>
    <p:sldId id="474" r:id="rId7"/>
    <p:sldId id="473" r:id="rId8"/>
    <p:sldId id="471" r:id="rId9"/>
    <p:sldId id="495" r:id="rId10"/>
    <p:sldId id="491" r:id="rId11"/>
    <p:sldId id="490" r:id="rId12"/>
    <p:sldId id="489" r:id="rId13"/>
    <p:sldId id="487" r:id="rId14"/>
    <p:sldId id="496" r:id="rId15"/>
    <p:sldId id="486" r:id="rId16"/>
    <p:sldId id="485" r:id="rId17"/>
  </p:sldIdLst>
  <p:sldSz cx="10691813" cy="7559675"/>
  <p:notesSz cx="6858000" cy="9947275"/>
  <p:defaultTextStyle>
    <a:defPPr marL="0" marR="0" indent="0" algn="l" defTabSz="577022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136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288511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577022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865532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154043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1442555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1731066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2019576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2308087" algn="l" defTabSz="899726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767" b="0" i="0" u="none" strike="noStrike" cap="none" spc="0" normalizeH="0" baseline="0">
        <a:ln>
          <a:noFill/>
        </a:ln>
        <a:solidFill>
          <a:srgbClr val="333639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367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A4656"/>
    <a:srgbClr val="333639"/>
    <a:srgbClr val="FFFFFF"/>
    <a:srgbClr val="004F9F"/>
    <a:srgbClr val="7F858E"/>
    <a:srgbClr val="B7C6CF"/>
    <a:srgbClr val="7752D2"/>
    <a:srgbClr val="4414F4"/>
    <a:srgbClr val="6D1A09"/>
    <a:srgbClr val="152B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F8CFCC"/>
          </a:solidFill>
        </a:fill>
      </a:tcStyle>
    </a:wholeTbl>
    <a:band2H>
      <a:tcTxStyle/>
      <a:tcStyle>
        <a:tcBdr/>
        <a:fill>
          <a:solidFill>
            <a:srgbClr val="FCE8E7"/>
          </a:solidFill>
        </a:fill>
      </a:tcStyle>
    </a:band2H>
    <a:firstCol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381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381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CFE7D4"/>
          </a:solidFill>
        </a:fill>
      </a:tcStyle>
    </a:wholeTbl>
    <a:band2H>
      <a:tcTxStyle/>
      <a:tcStyle>
        <a:tcBdr/>
        <a:fill>
          <a:solidFill>
            <a:srgbClr val="E9F3EB"/>
          </a:solidFill>
        </a:fill>
      </a:tcStyle>
    </a:band2H>
    <a:firstCol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381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381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E2E4E7"/>
          </a:solidFill>
        </a:fill>
      </a:tcStyle>
    </a:wholeTbl>
    <a:band2H>
      <a:tcTxStyle/>
      <a:tcStyle>
        <a:tcBdr/>
        <a:fill>
          <a:solidFill>
            <a:srgbClr val="F1F2F4"/>
          </a:solidFill>
        </a:fill>
      </a:tcStyle>
    </a:band2H>
    <a:firstCol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381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381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333639"/>
        </a:fontRef>
        <a:srgbClr val="33363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7E7E7"/>
          </a:solidFill>
        </a:fill>
      </a:tcStyle>
    </a:wholeTbl>
    <a:band2H>
      <a:tcTxStyle/>
      <a:tcStyle>
        <a:tcBdr/>
        <a:fill>
          <a:solidFill>
            <a:srgbClr val="F4F5FC"/>
          </a:solidFill>
        </a:fill>
      </a:tcStyle>
    </a:band2H>
    <a:firstCol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333639"/>
        </a:fontRef>
        <a:srgbClr val="33363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333639"/>
              </a:solidFill>
              <a:prstDash val="solid"/>
              <a:round/>
            </a:ln>
          </a:top>
          <a:bottom>
            <a:ln w="25400" cap="flat">
              <a:solidFill>
                <a:srgbClr val="33363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4F5FC"/>
          </a:solidFill>
        </a:fill>
      </a:tcStyle>
    </a:lastRow>
    <a:fir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333639"/>
              </a:solidFill>
              <a:prstDash val="solid"/>
              <a:round/>
            </a:ln>
          </a:top>
          <a:bottom>
            <a:ln w="25400" cap="flat">
              <a:solidFill>
                <a:srgbClr val="333639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CCCCCC"/>
          </a:solidFill>
        </a:fill>
      </a:tcStyle>
    </a:wholeTbl>
    <a:band2H>
      <a:tcTxStyle/>
      <a:tcStyle>
        <a:tcBdr/>
        <a:fill>
          <a:solidFill>
            <a:srgbClr val="E7E7E7"/>
          </a:solidFill>
        </a:fill>
      </a:tcStyle>
    </a:band2H>
    <a:firstCol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333639"/>
          </a:solidFill>
        </a:fill>
      </a:tcStyle>
    </a:firstCol>
    <a:la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38100" cap="flat">
              <a:solidFill>
                <a:srgbClr val="F4F5FC"/>
              </a:solidFill>
              <a:prstDash val="solid"/>
              <a:round/>
            </a:ln>
          </a:top>
          <a:bottom>
            <a:ln w="127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333639"/>
          </a:solidFill>
        </a:fill>
      </a:tcStyle>
    </a:lastRow>
    <a:firstRow>
      <a:tcTxStyle b="on" i="off">
        <a:fontRef idx="minor">
          <a:srgbClr val="F4F5FC"/>
        </a:fontRef>
        <a:srgbClr val="F4F5FC"/>
      </a:tcTxStyle>
      <a:tcStyle>
        <a:tcBdr>
          <a:left>
            <a:ln w="12700" cap="flat">
              <a:solidFill>
                <a:srgbClr val="F4F5FC"/>
              </a:solidFill>
              <a:prstDash val="solid"/>
              <a:round/>
            </a:ln>
          </a:left>
          <a:right>
            <a:ln w="12700" cap="flat">
              <a:solidFill>
                <a:srgbClr val="F4F5FC"/>
              </a:solidFill>
              <a:prstDash val="solid"/>
              <a:round/>
            </a:ln>
          </a:right>
          <a:top>
            <a:ln w="12700" cap="flat">
              <a:solidFill>
                <a:srgbClr val="F4F5FC"/>
              </a:solidFill>
              <a:prstDash val="solid"/>
              <a:round/>
            </a:ln>
          </a:top>
          <a:bottom>
            <a:ln w="38100" cap="flat">
              <a:solidFill>
                <a:srgbClr val="F4F5FC"/>
              </a:solidFill>
              <a:prstDash val="solid"/>
              <a:round/>
            </a:ln>
          </a:bottom>
          <a:insideH>
            <a:ln w="12700" cap="flat">
              <a:solidFill>
                <a:srgbClr val="F4F5FC"/>
              </a:solidFill>
              <a:prstDash val="solid"/>
              <a:round/>
            </a:ln>
          </a:insideH>
          <a:insideV>
            <a:ln w="12700" cap="flat">
              <a:solidFill>
                <a:srgbClr val="F4F5FC"/>
              </a:solidFill>
              <a:prstDash val="solid"/>
              <a:round/>
            </a:ln>
          </a:insideV>
        </a:tcBdr>
        <a:fill>
          <a:solidFill>
            <a:srgbClr val="333639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333639"/>
              </a:solidFill>
              <a:prstDash val="solid"/>
              <a:round/>
            </a:ln>
          </a:left>
          <a:right>
            <a:ln w="12700" cap="flat">
              <a:solidFill>
                <a:srgbClr val="333639"/>
              </a:solidFill>
              <a:prstDash val="solid"/>
              <a:round/>
            </a:ln>
          </a:right>
          <a:top>
            <a:ln w="12700" cap="flat">
              <a:solidFill>
                <a:srgbClr val="333639"/>
              </a:solidFill>
              <a:prstDash val="solid"/>
              <a:round/>
            </a:ln>
          </a:top>
          <a:bottom>
            <a:ln w="12700" cap="flat">
              <a:solidFill>
                <a:srgbClr val="333639"/>
              </a:solidFill>
              <a:prstDash val="solid"/>
              <a:round/>
            </a:ln>
          </a:bottom>
          <a:insideH>
            <a:ln w="12700" cap="flat">
              <a:solidFill>
                <a:srgbClr val="333639"/>
              </a:solidFill>
              <a:prstDash val="solid"/>
              <a:round/>
            </a:ln>
          </a:insideH>
          <a:insideV>
            <a:ln w="12700" cap="flat">
              <a:solidFill>
                <a:srgbClr val="333639"/>
              </a:solidFill>
              <a:prstDash val="solid"/>
              <a:round/>
            </a:ln>
          </a:insideV>
        </a:tcBdr>
        <a:fill>
          <a:solidFill>
            <a:srgbClr val="333639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333639"/>
              </a:solidFill>
              <a:prstDash val="solid"/>
              <a:round/>
            </a:ln>
          </a:left>
          <a:right>
            <a:ln w="12700" cap="flat">
              <a:solidFill>
                <a:srgbClr val="333639"/>
              </a:solidFill>
              <a:prstDash val="solid"/>
              <a:round/>
            </a:ln>
          </a:right>
          <a:top>
            <a:ln w="12700" cap="flat">
              <a:solidFill>
                <a:srgbClr val="333639"/>
              </a:solidFill>
              <a:prstDash val="solid"/>
              <a:round/>
            </a:ln>
          </a:top>
          <a:bottom>
            <a:ln w="12700" cap="flat">
              <a:solidFill>
                <a:srgbClr val="333639"/>
              </a:solidFill>
              <a:prstDash val="solid"/>
              <a:round/>
            </a:ln>
          </a:bottom>
          <a:insideH>
            <a:ln w="12700" cap="flat">
              <a:solidFill>
                <a:srgbClr val="333639"/>
              </a:solidFill>
              <a:prstDash val="solid"/>
              <a:round/>
            </a:ln>
          </a:insideH>
          <a:insideV>
            <a:ln w="12700" cap="flat">
              <a:solidFill>
                <a:srgbClr val="333639"/>
              </a:solidFill>
              <a:prstDash val="solid"/>
              <a:round/>
            </a:ln>
          </a:insideV>
        </a:tcBdr>
        <a:fill>
          <a:solidFill>
            <a:srgbClr val="333639">
              <a:alpha val="20000"/>
            </a:srgbClr>
          </a:solidFill>
        </a:fill>
      </a:tcStyle>
    </a:firstCol>
    <a:lastRow>
      <a:tcTxStyle b="on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333639"/>
              </a:solidFill>
              <a:prstDash val="solid"/>
              <a:round/>
            </a:ln>
          </a:left>
          <a:right>
            <a:ln w="12700" cap="flat">
              <a:solidFill>
                <a:srgbClr val="333639"/>
              </a:solidFill>
              <a:prstDash val="solid"/>
              <a:round/>
            </a:ln>
          </a:right>
          <a:top>
            <a:ln w="50800" cap="flat">
              <a:solidFill>
                <a:srgbClr val="333639"/>
              </a:solidFill>
              <a:prstDash val="solid"/>
              <a:round/>
            </a:ln>
          </a:top>
          <a:bottom>
            <a:ln w="12700" cap="flat">
              <a:solidFill>
                <a:srgbClr val="333639"/>
              </a:solidFill>
              <a:prstDash val="solid"/>
              <a:round/>
            </a:ln>
          </a:bottom>
          <a:insideH>
            <a:ln w="12700" cap="flat">
              <a:solidFill>
                <a:srgbClr val="333639"/>
              </a:solidFill>
              <a:prstDash val="solid"/>
              <a:round/>
            </a:ln>
          </a:insideH>
          <a:insideV>
            <a:ln w="12700" cap="flat">
              <a:solidFill>
                <a:srgbClr val="333639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333639"/>
        </a:fontRef>
        <a:srgbClr val="333639"/>
      </a:tcTxStyle>
      <a:tcStyle>
        <a:tcBdr>
          <a:left>
            <a:ln w="12700" cap="flat">
              <a:solidFill>
                <a:srgbClr val="333639"/>
              </a:solidFill>
              <a:prstDash val="solid"/>
              <a:round/>
            </a:ln>
          </a:left>
          <a:right>
            <a:ln w="12700" cap="flat">
              <a:solidFill>
                <a:srgbClr val="333639"/>
              </a:solidFill>
              <a:prstDash val="solid"/>
              <a:round/>
            </a:ln>
          </a:right>
          <a:top>
            <a:ln w="12700" cap="flat">
              <a:solidFill>
                <a:srgbClr val="333639"/>
              </a:solidFill>
              <a:prstDash val="solid"/>
              <a:round/>
            </a:ln>
          </a:top>
          <a:bottom>
            <a:ln w="25400" cap="flat">
              <a:solidFill>
                <a:srgbClr val="333639"/>
              </a:solidFill>
              <a:prstDash val="solid"/>
              <a:round/>
            </a:ln>
          </a:bottom>
          <a:insideH>
            <a:ln w="12700" cap="flat">
              <a:solidFill>
                <a:srgbClr val="333639"/>
              </a:solidFill>
              <a:prstDash val="solid"/>
              <a:round/>
            </a:ln>
          </a:insideH>
          <a:insideV>
            <a:ln w="12700" cap="flat">
              <a:solidFill>
                <a:srgbClr val="333639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46" autoAdjust="0"/>
    <p:restoredTop sz="94627"/>
  </p:normalViewPr>
  <p:slideViewPr>
    <p:cSldViewPr snapToGrid="0" snapToObjects="1">
      <p:cViewPr varScale="1">
        <p:scale>
          <a:sx n="78" d="100"/>
          <a:sy n="78" d="100"/>
        </p:scale>
        <p:origin x="1080" y="96"/>
      </p:cViewPr>
      <p:guideLst>
        <p:guide orient="horz" pos="2381"/>
        <p:guide pos="336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9A4675-2D49-4720-9D6B-02C532CA3CA9}" type="datetimeFigureOut">
              <a:rPr lang="ru-RU" smtClean="0"/>
              <a:t>05.10.2020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9448800"/>
            <a:ext cx="2971800" cy="4984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D17681-641E-44BA-8B86-00DB932856E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39969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Shape 451"/>
          <p:cNvSpPr>
            <a:spLocks noGrp="1" noRot="1" noChangeAspect="1"/>
          </p:cNvSpPr>
          <p:nvPr>
            <p:ph type="sldImg"/>
          </p:nvPr>
        </p:nvSpPr>
        <p:spPr>
          <a:xfrm>
            <a:off x="790575" y="744538"/>
            <a:ext cx="5276850" cy="3732212"/>
          </a:xfrm>
          <a:prstGeom prst="rect">
            <a:avLst/>
          </a:prstGeom>
        </p:spPr>
        <p:txBody>
          <a:bodyPr lIns="91910" tIns="45955" rIns="91910" bIns="45955"/>
          <a:lstStyle/>
          <a:p>
            <a:endParaRPr/>
          </a:p>
        </p:txBody>
      </p:sp>
      <p:sp>
        <p:nvSpPr>
          <p:cNvPr id="452" name="Shape 452"/>
          <p:cNvSpPr>
            <a:spLocks noGrp="1"/>
          </p:cNvSpPr>
          <p:nvPr>
            <p:ph type="body" sz="quarter" idx="1"/>
          </p:nvPr>
        </p:nvSpPr>
        <p:spPr>
          <a:xfrm>
            <a:off x="914404" y="4724958"/>
            <a:ext cx="5029199" cy="4476274"/>
          </a:xfrm>
          <a:prstGeom prst="rect">
            <a:avLst/>
          </a:prstGeom>
        </p:spPr>
        <p:txBody>
          <a:bodyPr lIns="91910" tIns="45955" rIns="91910" bIns="45955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2479854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899726" latinLnBrk="0">
      <a:defRPr>
        <a:latin typeface="+mn-lt"/>
        <a:ea typeface="+mn-ea"/>
        <a:cs typeface="+mn-cs"/>
        <a:sym typeface="Calibri"/>
      </a:defRPr>
    </a:lvl1pPr>
    <a:lvl2pPr indent="144255" defTabSz="899726" latinLnBrk="0">
      <a:defRPr>
        <a:latin typeface="+mn-lt"/>
        <a:ea typeface="+mn-ea"/>
        <a:cs typeface="+mn-cs"/>
        <a:sym typeface="Calibri"/>
      </a:defRPr>
    </a:lvl2pPr>
    <a:lvl3pPr indent="288511" defTabSz="899726" latinLnBrk="0">
      <a:defRPr>
        <a:latin typeface="+mn-lt"/>
        <a:ea typeface="+mn-ea"/>
        <a:cs typeface="+mn-cs"/>
        <a:sym typeface="Calibri"/>
      </a:defRPr>
    </a:lvl3pPr>
    <a:lvl4pPr indent="432766" defTabSz="899726" latinLnBrk="0">
      <a:defRPr>
        <a:latin typeface="+mn-lt"/>
        <a:ea typeface="+mn-ea"/>
        <a:cs typeface="+mn-cs"/>
        <a:sym typeface="Calibri"/>
      </a:defRPr>
    </a:lvl4pPr>
    <a:lvl5pPr indent="577022" defTabSz="899726" latinLnBrk="0">
      <a:defRPr>
        <a:latin typeface="+mn-lt"/>
        <a:ea typeface="+mn-ea"/>
        <a:cs typeface="+mn-cs"/>
        <a:sym typeface="Calibri"/>
      </a:defRPr>
    </a:lvl5pPr>
    <a:lvl6pPr indent="721277" defTabSz="899726" latinLnBrk="0">
      <a:defRPr>
        <a:latin typeface="+mn-lt"/>
        <a:ea typeface="+mn-ea"/>
        <a:cs typeface="+mn-cs"/>
        <a:sym typeface="Calibri"/>
      </a:defRPr>
    </a:lvl6pPr>
    <a:lvl7pPr indent="865532" defTabSz="899726" latinLnBrk="0">
      <a:defRPr>
        <a:latin typeface="+mn-lt"/>
        <a:ea typeface="+mn-ea"/>
        <a:cs typeface="+mn-cs"/>
        <a:sym typeface="Calibri"/>
      </a:defRPr>
    </a:lvl7pPr>
    <a:lvl8pPr indent="1009788" defTabSz="899726" latinLnBrk="0">
      <a:defRPr>
        <a:latin typeface="+mn-lt"/>
        <a:ea typeface="+mn-ea"/>
        <a:cs typeface="+mn-cs"/>
        <a:sym typeface="Calibri"/>
      </a:defRPr>
    </a:lvl8pPr>
    <a:lvl9pPr indent="1154043" defTabSz="899726" latinLnBrk="0">
      <a:defRPr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88792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877747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5" name="Shape 35"/>
          <p:cNvSpPr>
            <a:spLocks noGrp="1"/>
          </p:cNvSpPr>
          <p:nvPr>
            <p:ph type="pic" idx="13"/>
          </p:nvPr>
        </p:nvSpPr>
        <p:spPr>
          <a:xfrm>
            <a:off x="-1" y="772409"/>
            <a:ext cx="10691814" cy="6014859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Right Image #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290" name="Shape 290"/>
          <p:cNvSpPr>
            <a:spLocks noGrp="1"/>
          </p:cNvSpPr>
          <p:nvPr>
            <p:ph type="pic" sz="half" idx="13"/>
          </p:nvPr>
        </p:nvSpPr>
        <p:spPr>
          <a:xfrm>
            <a:off x="6153361" y="772409"/>
            <a:ext cx="4538452" cy="6014859"/>
          </a:xfrm>
          <a:prstGeom prst="rect">
            <a:avLst/>
          </a:prstGeom>
        </p:spPr>
        <p:txBody>
          <a:bodyPr lIns="91439" tIns="45719" rIns="91439" bIns="45719"/>
          <a:lstStyle/>
          <a:p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>
            <a:spLocks noGrp="1"/>
          </p:cNvSpPr>
          <p:nvPr>
            <p:ph type="sldNum" sz="quarter" idx="2"/>
          </p:nvPr>
        </p:nvSpPr>
        <p:spPr>
          <a:xfrm>
            <a:off x="10022496" y="6393033"/>
            <a:ext cx="228364" cy="228748"/>
          </a:xfrm>
          <a:prstGeom prst="rect">
            <a:avLst/>
          </a:prstGeom>
          <a:ln w="12700">
            <a:miter lim="400000"/>
          </a:ln>
        </p:spPr>
        <p:txBody>
          <a:bodyPr wrap="none" lIns="56721" tIns="56721" rIns="56721" bIns="56721" anchor="ctr">
            <a:spAutoFit/>
          </a:bodyPr>
          <a:lstStyle>
            <a:lvl1pPr algn="r">
              <a:defRPr sz="742">
                <a:solidFill>
                  <a:srgbClr val="778496"/>
                </a:solidFill>
                <a:latin typeface="Roboto Light"/>
                <a:ea typeface="Roboto Light"/>
                <a:cs typeface="Roboto Light"/>
                <a:sym typeface="Roboto Light"/>
              </a:defRPr>
            </a:lvl1pPr>
          </a:lstStyle>
          <a:p>
            <a:fld id="{86CB4B4D-7CA3-9044-876B-883B54F8677D}" type="slidenum">
              <a:rPr/>
              <a:pPr/>
              <a:t>‹#›</a:t>
            </a:fld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534592" y="853164"/>
            <a:ext cx="9622633" cy="13227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6721" tIns="56721" rIns="56721" bIns="56721" anchor="ctr"/>
          <a:lstStyle/>
          <a:p>
            <a:r>
              <a:t>Текст заголовка</a:t>
            </a: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534592" y="2175876"/>
            <a:ext cx="9622633" cy="46113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56721" tIns="56721" rIns="56721" bIns="56721"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76" r:id="rId2"/>
  </p:sldLayoutIdLst>
  <p:transition spd="med"/>
  <p:txStyles>
    <p:titleStyle>
      <a:lvl1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755961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606" b="0" i="0" u="none" strike="noStrike" cap="none" spc="0" baseline="0">
          <a:ln>
            <a:noFill/>
          </a:ln>
          <a:solidFill>
            <a:srgbClr val="333639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181808" marR="0" indent="-181808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1pPr>
      <a:lvl2pPr marL="454519" marR="0" indent="-212109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2pPr>
      <a:lvl3pPr marL="739351" marR="0" indent="-254531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3pPr>
      <a:lvl4pPr marL="1010043" marR="0" indent="-282812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4pPr>
      <a:lvl5pPr marL="1252453" marR="0" indent="-282812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5pPr>
      <a:lvl6pPr marL="1494863" marR="0" indent="-282812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6pPr>
      <a:lvl7pPr marL="1737274" marR="0" indent="-282812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7pPr>
      <a:lvl8pPr marL="1979685" marR="0" indent="-282812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8pPr>
      <a:lvl9pPr marL="2222095" marR="0" indent="-282812" algn="l" defTabSz="755961" rtl="0" latinLnBrk="0">
        <a:lnSpc>
          <a:spcPct val="90000"/>
        </a:lnSpc>
        <a:spcBef>
          <a:spcPts val="796"/>
        </a:spcBef>
        <a:spcAft>
          <a:spcPts val="0"/>
        </a:spcAft>
        <a:buClrTx/>
        <a:buSzPct val="100000"/>
        <a:buFont typeface="Arial"/>
        <a:buChar char="•"/>
        <a:tabLst/>
        <a:defRPr sz="2227" b="0" i="0" u="none" strike="noStrike" cap="none" spc="0" baseline="0">
          <a:ln>
            <a:noFill/>
          </a:ln>
          <a:solidFill>
            <a:srgbClr val="333639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1pPr>
      <a:lvl2pPr marL="0" marR="0" indent="242410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2pPr>
      <a:lvl3pPr marL="0" marR="0" indent="484820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3pPr>
      <a:lvl4pPr marL="0" marR="0" indent="727231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4pPr>
      <a:lvl5pPr marL="0" marR="0" indent="969642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5pPr>
      <a:lvl6pPr marL="0" marR="0" indent="1212052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6pPr>
      <a:lvl7pPr marL="0" marR="0" indent="1454462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7pPr>
      <a:lvl8pPr marL="0" marR="0" indent="1696872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8pPr>
      <a:lvl9pPr marL="0" marR="0" indent="1939283" algn="r" defTabSz="755961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742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Roboto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</p:cSld>
  <p:clrMapOvr>
    <a:masterClrMapping/>
  </p:clrMapOvr>
  <p:transition spd="med" advTm="3442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6" y="-1566068"/>
            <a:ext cx="7558637" cy="106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7857757"/>
      </p:ext>
    </p:extLst>
  </p:cSld>
  <p:clrMapOvr>
    <a:masterClrMapping/>
  </p:clrMapOvr>
  <p:transition spd="med" advTm="3442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416635"/>
      </p:ext>
    </p:extLst>
  </p:cSld>
  <p:clrMapOvr>
    <a:masterClrMapping/>
  </p:clrMapOvr>
  <p:transition spd="med" advTm="2156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6212998"/>
      </p:ext>
    </p:extLst>
  </p:cSld>
  <p:clrMapOvr>
    <a:masterClrMapping/>
  </p:clrMapOvr>
  <p:transition spd="med" advTm="2264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442568"/>
      </p:ext>
    </p:extLst>
  </p:cSld>
  <p:clrMapOvr>
    <a:masterClrMapping/>
  </p:clrMapOvr>
  <p:transition spd="med" advTm="2201"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694" y="-1566175"/>
            <a:ext cx="7559155" cy="106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052339"/>
      </p:ext>
    </p:extLst>
  </p:cSld>
  <p:clrMapOvr>
    <a:masterClrMapping/>
  </p:clrMapOvr>
  <p:transition spd="med" advTm="1680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796974"/>
      </p:ext>
    </p:extLst>
  </p:cSld>
  <p:clrMapOvr>
    <a:masterClrMapping/>
  </p:clrMapOvr>
  <p:transition spd="med" advTm="1714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4608364"/>
      </p:ext>
    </p:extLst>
  </p:cSld>
  <p:clrMapOvr>
    <a:masterClrMapping/>
  </p:clrMapOvr>
  <p:transition spd="med" advTm="1705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496" y="-1566068"/>
            <a:ext cx="7558824" cy="10691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293366"/>
      </p:ext>
    </p:extLst>
  </p:cSld>
  <p:clrMapOvr>
    <a:masterClrMapping/>
  </p:clrMapOvr>
  <p:transition spd="med" advTm="1705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" y="0"/>
            <a:ext cx="10595681" cy="7628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012609"/>
      </p:ext>
    </p:extLst>
  </p:cSld>
  <p:clrMapOvr>
    <a:masterClrMapping/>
  </p:clrMapOvr>
  <p:transition spd="med" advTm="1763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694" y="-1566175"/>
            <a:ext cx="7559155" cy="106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658957"/>
      </p:ext>
    </p:extLst>
  </p:cSld>
  <p:clrMapOvr>
    <a:masterClrMapping/>
  </p:clrMapOvr>
  <p:transition spd="med" advTm="1789"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69" y="111569"/>
            <a:ext cx="10434543" cy="7521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133089"/>
      </p:ext>
    </p:extLst>
  </p:cSld>
  <p:clrMapOvr>
    <a:masterClrMapping/>
  </p:clrMapOvr>
  <p:transition spd="med" advTm="1761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121" y="111568"/>
            <a:ext cx="10475691" cy="74910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402543"/>
      </p:ext>
    </p:extLst>
  </p:cSld>
  <p:clrMapOvr>
    <a:masterClrMapping/>
  </p:clrMapOvr>
  <p:transition spd="med" advTm="1563"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501" y="111569"/>
            <a:ext cx="10483311" cy="748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303660"/>
      </p:ext>
    </p:extLst>
  </p:cSld>
  <p:clrMapOvr>
    <a:masterClrMapping/>
  </p:clrMapOvr>
  <p:transition spd="med" advTm="1563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587" y="-1566068"/>
            <a:ext cx="7558637" cy="10691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3728029"/>
      </p:ext>
    </p:extLst>
  </p:cSld>
  <p:clrMapOvr>
    <a:masterClrMapping/>
  </p:clrMapOvr>
  <p:transition spd="med" advTm="1603"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566694" y="-1566175"/>
            <a:ext cx="7559155" cy="1069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698902"/>
      </p:ext>
    </p:extLst>
  </p:cSld>
  <p:clrMapOvr>
    <a:masterClrMapping/>
  </p:clrMapOvr>
  <p:transition spd="med" advTm="1443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333639"/>
      </a:dk1>
      <a:lt1>
        <a:srgbClr val="F4F5FC"/>
      </a:lt1>
      <a:dk2>
        <a:srgbClr val="A7A7A7"/>
      </a:dk2>
      <a:lt2>
        <a:srgbClr val="535353"/>
      </a:lt2>
      <a:accent1>
        <a:srgbClr val="EE5031"/>
      </a:accent1>
      <a:accent2>
        <a:srgbClr val="FFB640"/>
      </a:accent2>
      <a:accent3>
        <a:srgbClr val="53BC71"/>
      </a:accent3>
      <a:accent4>
        <a:srgbClr val="57ADCD"/>
      </a:accent4>
      <a:accent5>
        <a:srgbClr val="776299"/>
      </a:accent5>
      <a:accent6>
        <a:srgbClr val="AAB2BD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152B75"/>
        </a:solidFill>
        <a:ln w="12700">
          <a:miter lim="400000"/>
        </a:ln>
      </a:spPr>
      <a:bodyPr lIns="27283" tIns="27283" rIns="27283" bIns="27283" anchor="ctr"/>
      <a:lstStyle>
        <a:defPPr algn="ctr">
          <a:defRPr sz="745">
            <a:solidFill>
              <a:srgbClr val="F4F5FC"/>
            </a:solidFill>
            <a:latin typeface="Arial" charset="0"/>
            <a:ea typeface="Arial" charset="0"/>
            <a:cs typeface="Arial" charset="0"/>
          </a:defRPr>
        </a:defPPr>
      </a:lstStyle>
    </a:spDef>
    <a:lnDef>
      <a:spPr>
        <a:noFill/>
        <a:ln w="6350" cap="flat">
          <a:solidFill>
            <a:srgbClr val="152B75"/>
          </a:solidFill>
          <a:prstDash val="solid"/>
          <a:miter lim="800000"/>
        </a:ln>
        <a:effectLst/>
        <a:sp3d/>
      </a:spPr>
      <a:bodyPr/>
      <a:lstStyle/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6721" tIns="56721" rIns="56721" bIns="56721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333639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EE5031"/>
      </a:accent1>
      <a:accent2>
        <a:srgbClr val="FFB640"/>
      </a:accent2>
      <a:accent3>
        <a:srgbClr val="53BC71"/>
      </a:accent3>
      <a:accent4>
        <a:srgbClr val="57ADCD"/>
      </a:accent4>
      <a:accent5>
        <a:srgbClr val="776299"/>
      </a:accent5>
      <a:accent6>
        <a:srgbClr val="AAB2BD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4F5FC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56721" tIns="56721" rIns="56721" bIns="56721" numCol="1" spcCol="38100" rtlCol="0" anchor="ctr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333639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6721" tIns="56721" rIns="56721" bIns="56721" numCol="1" spcCol="38100" rtlCol="0" anchor="t">
        <a:spAutoFit/>
      </a:bodyPr>
      <a:lstStyle>
        <a:defPPr marL="0" marR="0" indent="0" algn="l" defTabSz="1425786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800" b="0" i="0" u="none" strike="noStrike" cap="none" spc="0" normalizeH="0" baseline="0">
            <a:ln>
              <a:noFill/>
            </a:ln>
            <a:solidFill>
              <a:srgbClr val="333639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16296</TotalTime>
  <Words>0</Words>
  <Application>Microsoft Office PowerPoint</Application>
  <PresentationFormat>Произвольный</PresentationFormat>
  <Paragraphs>0</Paragraphs>
  <Slides>16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Roboto Light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Ивлева Ольга Ивановна</dc:creator>
  <cp:lastModifiedBy>Дмитрий</cp:lastModifiedBy>
  <cp:revision>392</cp:revision>
  <cp:lastPrinted>2018-10-08T14:51:22Z</cp:lastPrinted>
  <dcterms:modified xsi:type="dcterms:W3CDTF">2020-10-05T08:49:03Z</dcterms:modified>
</cp:coreProperties>
</file>